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.总平面图"/>
          <p:cNvPicPr>
            <a:picLocks noChangeAspect="1"/>
          </p:cNvPicPr>
          <p:nvPr/>
        </p:nvPicPr>
        <p:blipFill>
          <a:blip r:embed="rId1"/>
          <a:srcRect l="2398"/>
          <a:stretch>
            <a:fillRect/>
          </a:stretch>
        </p:blipFill>
        <p:spPr>
          <a:xfrm rot="16200000">
            <a:off x="2216785" y="-247650"/>
            <a:ext cx="4807585" cy="8350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轩苑四季花城二期项目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808" y="6240145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  <a:endParaRPr lang="zh-CN" altLang="en-US"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13495" y="1712595"/>
            <a:ext cx="278193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：轩苑四季花城二期项目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：宝鸡市嘉隆房地产开发有限公司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金陵湾二期以南、金陵西路以西、规划陵湾三路以北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114.29</a:t>
            </a: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28.65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万平方米</a:t>
            </a:r>
            <a:endParaRPr lang="zh-CN" altLang="en-US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WPS 演示</Application>
  <PresentationFormat>自定义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NICK</cp:lastModifiedBy>
  <cp:revision>172</cp:revision>
  <dcterms:created xsi:type="dcterms:W3CDTF">2019-06-19T02:08:00Z</dcterms:created>
  <dcterms:modified xsi:type="dcterms:W3CDTF">2025-10-10T00:40:49Z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5D64B6A62275453BAC21C5C4DE0DD285_13</vt:lpwstr>
  </property>
</Properties>
</file>