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293" y="-47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2026/5/7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2026/5/7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总</a:t>
            </a:r>
            <a:r>
              <a:rPr lang="zh-CN" altLang="en-US" sz="4000" dirty="0" smtClean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平面方案</a:t>
            </a:r>
            <a:r>
              <a:rPr lang="zh-CN" altLang="en-US" sz="4000" dirty="0" smtClean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批</a:t>
            </a:r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4214" y="965835"/>
            <a:ext cx="936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/>
              <a:t>育才苑东片区旧城改造项目（金谷公馆</a:t>
            </a:r>
            <a:r>
              <a:rPr lang="zh-CN" altLang="en-US" sz="2000" dirty="0" smtClean="0"/>
              <a:t>）总</a:t>
            </a:r>
            <a:r>
              <a:rPr lang="zh-CN" altLang="en-US" sz="2000" smtClean="0"/>
              <a:t>平面</a:t>
            </a:r>
            <a:r>
              <a:rPr lang="zh-CN" altLang="en-US" sz="2000" smtClean="0"/>
              <a:t>方案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0198" y="621538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458200" y="1756544"/>
            <a:ext cx="30937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育才苑东片区旧城改造项目（金谷公馆）</a:t>
            </a:r>
            <a:endParaRPr lang="en-US" altLang="zh-CN" sz="1400" dirty="0">
              <a:latin typeface="黑体" pitchFamily="49" charset="-122"/>
              <a:ea typeface="黑体" pitchFamily="49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宝鸡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润宝房地产开发有限公司陈仓分公司</a:t>
            </a:r>
            <a:endParaRPr lang="en-US" altLang="zh-CN" sz="1400" dirty="0">
              <a:latin typeface="黑体" pitchFamily="49" charset="-122"/>
              <a:ea typeface="黑体" pitchFamily="49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</a:rPr>
              <a:t>西堡南路以南、北大街以西、人民路以北、育才公园以东</a:t>
            </a:r>
            <a:endParaRPr lang="en-US" altLang="zh-CN" sz="1400" dirty="0">
              <a:latin typeface="黑体" pitchFamily="49" charset="-122"/>
              <a:ea typeface="黑体" pitchFamily="49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45.2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itchFamily="49" charset="-122"/>
              <a:ea typeface="黑体" pitchFamily="49" charset="-122"/>
              <a:cs typeface="黑体" panose="02010609060101010101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审批项目： 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2#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、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3#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、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4#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、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9#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、</a:t>
            </a:r>
            <a:r>
              <a:rPr lang="en-US" altLang="zh-CN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10#</a:t>
            </a:r>
            <a:r>
              <a:rPr lang="zh-CN" altLang="en-US" sz="1400" dirty="0" smtClean="0">
                <a:latin typeface="黑体" pitchFamily="49" charset="-122"/>
                <a:ea typeface="黑体" pitchFamily="49" charset="-122"/>
                <a:cs typeface="黑体" panose="02010609060101010101" charset="-122"/>
              </a:rPr>
              <a:t>楼及地下商业、车库</a:t>
            </a:r>
            <a:endParaRPr lang="zh-CN" altLang="en-US" sz="1400" dirty="0">
              <a:latin typeface="黑体" pitchFamily="49" charset="-122"/>
              <a:ea typeface="黑体" pitchFamily="49" charset="-122"/>
              <a:cs typeface="黑体" panose="02010609060101010101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215" y="1463040"/>
            <a:ext cx="7725535" cy="429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103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微软雅黑</vt:lpstr>
      <vt:lpstr>Wingdings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172</cp:revision>
  <dcterms:created xsi:type="dcterms:W3CDTF">2019-06-19T02:08:00Z</dcterms:created>
  <dcterms:modified xsi:type="dcterms:W3CDTF">2026-05-07T04:52:50Z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