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anose="02010609060101010101" charset="-122"/>
      <p:regular r:id="rId9"/>
    </p:embeddedFont>
    <p:embeddedFont>
      <p:font typeface="标准粗黑" panose="02000503000000000000" charset="-122"/>
      <p:regular r:id="rId10"/>
    </p:embeddedFont>
    <p:embeddedFont>
      <p:font typeface="微软雅黑" panose="020B0503020204020204" charset="-122"/>
      <p:regular r:id="rId11"/>
      <p:bold r:id="rId12"/>
    </p:embeddedFont>
    <p:embeddedFont>
      <p:font typeface="Calibri" panose="020F0502020204030204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建设工程规划许可批后公布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975" y="961390"/>
            <a:ext cx="78003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苏陕电气电子航空科技园项目地块三1#生产车间、地块一4#产品检验车间、地块一5#生产车间建设工程规划许可证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45170" y="1758950"/>
            <a:ext cx="3421380" cy="4266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建设项目名称：苏陕电气电子航空科技园项目地块三1#生产车间、地块一4#产品检验车间、地块一5#生产车间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项目建设单位名称：宝鸡工发陆港投资发展有限公司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建设位置：陈仓区虢镇大道50号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地块三1#生产车间：9050.81㎡；地块一4#产品检验车间：3247.81㎡；地块一5#生产车间：10800㎡。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1#、4#、5#工规证"/>
          <p:cNvPicPr>
            <a:picLocks noChangeAspect="1"/>
          </p:cNvPicPr>
          <p:nvPr/>
        </p:nvPicPr>
        <p:blipFill>
          <a:blip r:embed="rId1"/>
          <a:srcRect r="3388"/>
          <a:stretch>
            <a:fillRect/>
          </a:stretch>
        </p:blipFill>
        <p:spPr>
          <a:xfrm rot="16200000">
            <a:off x="1626235" y="671195"/>
            <a:ext cx="4991100" cy="68897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WPS 演示</Application>
  <PresentationFormat>宽屏</PresentationFormat>
  <Paragraphs>14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黑体</vt:lpstr>
      <vt:lpstr>标准粗黑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NICK</cp:lastModifiedBy>
  <cp:revision>177</cp:revision>
  <dcterms:created xsi:type="dcterms:W3CDTF">2019-06-19T02:08:00Z</dcterms:created>
  <dcterms:modified xsi:type="dcterms:W3CDTF">2026-07-06T01:12:50Z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6C377F1590424991AF214BE0E2269B04_13</vt:lpwstr>
  </property>
</Properties>
</file>