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金谷公馆1#5#6#住宅楼及地下车库建设工程规划许可证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建设项目名称：金谷公馆1#5#6#住宅楼及地下车库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项目建设单位名称：宝鸡润宝房地产开发有限公司陈仓分公司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建设位置：陈仓区人民街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16357.01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15043.78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16960.97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㎡；地下车库：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29083.56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" name="图片 5" descr="金谷公馆1#5#6#住宅楼及地下车库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1165225" y="488950"/>
            <a:ext cx="51435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WPS 演示</Application>
  <PresentationFormat>宽屏</PresentationFormat>
  <Paragraphs>14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179</cp:revision>
  <dcterms:created xsi:type="dcterms:W3CDTF">2019-06-19T02:08:00Z</dcterms:created>
  <dcterms:modified xsi:type="dcterms:W3CDTF">2026-08-07T02:42:06Z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BB769D25CF5549EF9B4BFBA240D1B4AF_13</vt:lpwstr>
  </property>
</Properties>
</file>