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12192000" cy="6858000"/>
  <p:notesSz cx="6858000" cy="9144000"/>
  <p:embeddedFontLst>
    <p:embeddedFont>
      <p:font typeface="黑体" panose="02010609060101010101" charset="-122"/>
      <p:regular r:id="rId9"/>
    </p:embeddedFont>
    <p:embeddedFont>
      <p:font typeface="标准粗黑" panose="02000503000000000000" charset="-122"/>
      <p:regular r:id="rId10"/>
    </p:embeddedFont>
    <p:embeddedFont>
      <p:font typeface="微软雅黑" panose="020B0503020204020204" charset="-122"/>
      <p:regular r:id="rId11"/>
      <p:bold r:id="rId12"/>
    </p:embeddedFont>
    <p:embeddedFont>
      <p:font typeface="Calibri" panose="020F0502020204030204" charset="0"/>
      <p:regular r:id="rId13"/>
      <p:bold r:id="rId14"/>
      <p:italic r:id="rId15"/>
      <p:boldItalic r:id="rId1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1.fntdata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font" Target="fonts/font8.fntdata"/><Relationship Id="rId15" Type="http://schemas.openxmlformats.org/officeDocument/2006/relationships/font" Target="fonts/font7.fntdata"/><Relationship Id="rId14" Type="http://schemas.openxmlformats.org/officeDocument/2006/relationships/font" Target="fonts/font6.fntdata"/><Relationship Id="rId13" Type="http://schemas.openxmlformats.org/officeDocument/2006/relationships/font" Target="fonts/font5.fntdata"/><Relationship Id="rId12" Type="http://schemas.openxmlformats.org/officeDocument/2006/relationships/font" Target="fonts/font4.fntdata"/><Relationship Id="rId11" Type="http://schemas.openxmlformats.org/officeDocument/2006/relationships/font" Target="fonts/font3.fntdata"/><Relationship Id="rId10" Type="http://schemas.openxmlformats.org/officeDocument/2006/relationships/font" Target="fonts/font2.fntdata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0" y="191770"/>
            <a:ext cx="12192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000">
                <a:latin typeface="黑体" panose="02010609060101010101" charset="-122"/>
                <a:ea typeface="黑体" panose="02010609060101010101" charset="-122"/>
                <a:sym typeface="标准粗黑" panose="02000503000000000000" charset="-122"/>
              </a:rPr>
              <a:t>建设工程规划许可批后公布</a:t>
            </a:r>
            <a:endParaRPr lang="zh-CN" altLang="en-US" sz="4000">
              <a:latin typeface="黑体" panose="02010609060101010101" charset="-122"/>
              <a:ea typeface="黑体" panose="02010609060101010101" charset="-122"/>
              <a:sym typeface="标准粗黑" panose="02000503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7975" y="829945"/>
            <a:ext cx="79178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金谷公馆7#8#9#商业楼建设工程规划许可证</a:t>
            </a:r>
            <a:endParaRPr lang="zh-CN" altLang="en-US" sz="20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0" y="6489700"/>
            <a:ext cx="3829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2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注：本公示仅供规划管理</a:t>
            </a:r>
            <a:r>
              <a:rPr lang="zh-CN" altLang="en-US" sz="12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</a:t>
            </a:r>
            <a:endParaRPr lang="zh-CN" altLang="en-US" sz="12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45170" y="1758950"/>
            <a:ext cx="3421380" cy="42665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>
              <a:lnSpc>
                <a:spcPct val="150000"/>
              </a:lnSpc>
              <a:buClrTx/>
              <a:buSzTx/>
              <a:buFontTx/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建设项目名称金谷公馆7#8#9#商业楼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FontTx/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项目建设单位名称：宝鸡润宝房地产开发有限公司陈仓分公司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建设位置：陈仓区人民街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6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号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7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#商业楼：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1221.01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㎡；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8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#商业楼：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1763.49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㎡；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9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#商业楼：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720.11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㎡。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9" name="图片 8" descr="金谷公馆7#8#9#商业楼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1504315" y="343535"/>
            <a:ext cx="5311775" cy="70827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</Words>
  <Application>WPS 演示</Application>
  <PresentationFormat>宽屏</PresentationFormat>
  <Paragraphs>14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Wingdings</vt:lpstr>
      <vt:lpstr>黑体</vt:lpstr>
      <vt:lpstr>标准粗黑</vt:lpstr>
      <vt:lpstr>微软雅黑</vt:lpstr>
      <vt:lpstr>Arial Unicode MS</vt:lpstr>
      <vt:lpstr>Calibri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NICK</cp:lastModifiedBy>
  <cp:revision>181</cp:revision>
  <dcterms:created xsi:type="dcterms:W3CDTF">2019-06-19T02:08:00Z</dcterms:created>
  <dcterms:modified xsi:type="dcterms:W3CDTF">2026-08-07T03:05:29Z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C76765916ACE4937881BB6FB6990BB27_13</vt:lpwstr>
  </property>
</Properties>
</file>