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embeddedFontLst>
    <p:embeddedFont>
      <p:font typeface="黑体" panose="02010609060101010101" charset="-122"/>
      <p:regular r:id="rId9"/>
    </p:embeddedFont>
    <p:embeddedFont>
      <p:font typeface="标准粗黑" panose="02000503000000000000" charset="-122"/>
      <p:regular r:id="rId10"/>
    </p:embeddedFont>
    <p:embeddedFont>
      <p:font typeface="微软雅黑" panose="020B0503020204020204" charset="-122"/>
      <p:regular r:id="rId11"/>
      <p:bold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91770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>
                <a:latin typeface="黑体" panose="02010609060101010101" charset="-122"/>
                <a:ea typeface="黑体" panose="02010609060101010101" charset="-122"/>
                <a:sym typeface="标准粗黑" panose="02000503000000000000" charset="-122"/>
              </a:rPr>
              <a:t>建设工程规划许可批后公布</a:t>
            </a:r>
            <a:endParaRPr lang="zh-CN" altLang="en-US" sz="4000">
              <a:latin typeface="黑体" panose="02010609060101010101" charset="-122"/>
              <a:ea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975" y="829945"/>
            <a:ext cx="79178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C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地块）棚户区改造项目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r>
              <a:rPr 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2#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商住楼、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3#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住宅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楼建设工程规划许可证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6489700"/>
            <a:ext cx="3829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注：本公示仅供规划管理</a:t>
            </a: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</a:t>
            </a:r>
            <a:endParaRPr lang="zh-CN" altLang="en-US" sz="12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45170" y="1758950"/>
            <a:ext cx="3421380" cy="4266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建设项目名称：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C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地块）棚户区改造项目</a:t>
            </a:r>
            <a:r>
              <a:rPr 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2#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商住楼、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3#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住宅楼建设工程规划许可证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项目建设单位名称：宝鸡市得隆房地产开发有限公司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建设位置：</a:t>
            </a:r>
            <a:r>
              <a:rPr 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宝鸡市金台区朝阳路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7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号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#商住楼：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10339.1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商住楼：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6868.88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3#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住宅楼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7173.39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㎡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1" name="图片 10" descr="宝鸡市金台区卧龙寺片区（雍华府学仕颂C地块）棚户区改造项目1#、2#商住楼、3#住宅楼建设工程规划许可证"/>
          <p:cNvPicPr>
            <a:picLocks noChangeAspect="1"/>
          </p:cNvPicPr>
          <p:nvPr/>
        </p:nvPicPr>
        <p:blipFill>
          <a:blip r:embed="rId1"/>
          <a:srcRect l="5679" t="3954" r="3914"/>
          <a:stretch>
            <a:fillRect/>
          </a:stretch>
        </p:blipFill>
        <p:spPr>
          <a:xfrm rot="16200000">
            <a:off x="1830070" y="496570"/>
            <a:ext cx="4959985" cy="70262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218</Words>
  <Application>WPS 演示</Application>
  <PresentationFormat>宽屏</PresentationFormat>
  <Paragraphs>15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黑体</vt:lpstr>
      <vt:lpstr>标准粗黑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NICK</cp:lastModifiedBy>
  <cp:revision>186</cp:revision>
  <dcterms:created xsi:type="dcterms:W3CDTF">2019-06-19T02:08:00Z</dcterms:created>
  <dcterms:modified xsi:type="dcterms:W3CDTF">2026-08-21T02:01:50Z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01756588DA8F4D08BC2E7F225F5A3D4F_13</vt:lpwstr>
  </property>
</Properties>
</file>