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r>
              <a:rPr 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4#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5#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6#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住宅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楼建设工程规划许可证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建设项目名称：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4</a:t>
            </a:r>
            <a:r>
              <a:rPr 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5#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6#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住宅楼住宅楼建设工程规划许可证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项目建设单位名称：宝鸡市得隆房地产开发有限公司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</a:t>
            </a:r>
            <a:r>
              <a:rPr 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宝鸡市金台区朝阳路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号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11168.68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11037.95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住宅楼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6553.37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3" name="图片 12" descr="宝鸡市金台区卧龙寺片区（雍华府学仕颂C地块）棚户区改造项目4#、5#、6#住宅楼住宅楼建设工程规划许可证"/>
          <p:cNvPicPr>
            <a:picLocks noChangeAspect="1"/>
          </p:cNvPicPr>
          <p:nvPr/>
        </p:nvPicPr>
        <p:blipFill>
          <a:blip r:embed="rId1"/>
          <a:srcRect l="3815" t="3935" r="8062" b="2907"/>
          <a:stretch>
            <a:fillRect/>
          </a:stretch>
        </p:blipFill>
        <p:spPr>
          <a:xfrm rot="16200000">
            <a:off x="1510665" y="537845"/>
            <a:ext cx="4940300" cy="69634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WPS 演示</Application>
  <PresentationFormat>宽屏</PresentationFormat>
  <Paragraphs>15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188</cp:revision>
  <dcterms:created xsi:type="dcterms:W3CDTF">2019-06-19T02:08:00Z</dcterms:created>
  <dcterms:modified xsi:type="dcterms:W3CDTF">2026-08-21T02:07:00Z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1480F171EF0449518DB88068CDBB6932_13</vt:lpwstr>
  </property>
</Properties>
</file>