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7#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8#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9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7#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8#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9#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住宅楼住宅楼建设工程规划许可证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6513.22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8#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6444.99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9#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住宅楼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6633.56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" name="图片 11" descr="宝鸡市金台区卧龙寺片区（雍华府学仕颂C地块）棚户区改造项目7#、8#、9#住宅楼住宅楼建设工程规划许可证"/>
          <p:cNvPicPr>
            <a:picLocks noChangeAspect="1"/>
          </p:cNvPicPr>
          <p:nvPr/>
        </p:nvPicPr>
        <p:blipFill>
          <a:blip r:embed="rId1"/>
          <a:srcRect r="4296"/>
          <a:stretch>
            <a:fillRect/>
          </a:stretch>
        </p:blipFill>
        <p:spPr>
          <a:xfrm rot="16200000">
            <a:off x="1578610" y="508635"/>
            <a:ext cx="5105400" cy="71132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WPS 演示</Application>
  <PresentationFormat>宽屏</PresentationFormat>
  <Paragraphs>15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187</cp:revision>
  <dcterms:created xsi:type="dcterms:W3CDTF">2019-06-19T02:08:00Z</dcterms:created>
  <dcterms:modified xsi:type="dcterms:W3CDTF">2026-08-21T02:04:36Z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CD17F2A196AB47389B6339D42E0D1C37_13</vt:lpwstr>
  </property>
</Properties>
</file>