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6" r:id="rId3"/>
  </p:sldIdLst>
  <p:sldSz cx="12192000" cy="6858000"/>
  <p:notesSz cx="6858000" cy="9144000"/>
  <p:embeddedFontLst>
    <p:embeddedFont>
      <p:font typeface="黑体" panose="02010609060101010101" charset="-122"/>
      <p:regular r:id="rId9"/>
    </p:embeddedFont>
    <p:embeddedFont>
      <p:font typeface="标准粗黑" panose="02000503000000000000" charset="-122"/>
      <p:regular r:id="rId10"/>
    </p:embeddedFont>
    <p:embeddedFont>
      <p:font typeface="微软雅黑" panose="020B0503020204020204" charset="-122"/>
      <p:regular r:id="rId11"/>
      <p:bold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font" Target="fonts/font1.fntdata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8.fntdata"/><Relationship Id="rId15" Type="http://schemas.openxmlformats.org/officeDocument/2006/relationships/font" Target="fonts/font7.fntdata"/><Relationship Id="rId14" Type="http://schemas.openxmlformats.org/officeDocument/2006/relationships/font" Target="fonts/font6.fntdata"/><Relationship Id="rId13" Type="http://schemas.openxmlformats.org/officeDocument/2006/relationships/font" Target="fonts/font5.fntdata"/><Relationship Id="rId12" Type="http://schemas.openxmlformats.org/officeDocument/2006/relationships/font" Target="fonts/font4.fntdata"/><Relationship Id="rId11" Type="http://schemas.openxmlformats.org/officeDocument/2006/relationships/font" Target="fonts/font3.fntdata"/><Relationship Id="rId10" Type="http://schemas.openxmlformats.org/officeDocument/2006/relationships/font" Target="fonts/font2.fntdata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0" y="191770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4000">
                <a:latin typeface="黑体" panose="02010609060101010101" charset="-122"/>
                <a:ea typeface="黑体" panose="02010609060101010101" charset="-122"/>
                <a:sym typeface="标准粗黑" panose="02000503000000000000" charset="-122"/>
              </a:rPr>
              <a:t>建设工程规划许可批后公布</a:t>
            </a:r>
            <a:endParaRPr lang="zh-CN" altLang="en-US" sz="4000">
              <a:latin typeface="黑体" panose="02010609060101010101" charset="-122"/>
              <a:ea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07975" y="829945"/>
            <a:ext cx="791781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r>
              <a:rPr 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10#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12#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13#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</a:t>
            </a:r>
            <a:r>
              <a:rPr lang="zh-CN" altLang="en-US" sz="20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楼建设工程规划许可证</a:t>
            </a:r>
            <a:endParaRPr lang="zh-CN" altLang="en-US" sz="20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6489700"/>
            <a:ext cx="3829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>
              <a:lnSpc>
                <a:spcPct val="150000"/>
              </a:lnSpc>
            </a:pP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注：本公示仅供规划管理</a:t>
            </a:r>
            <a:r>
              <a:rPr lang="zh-CN" altLang="en-US" sz="12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lang="zh-CN" altLang="en-US" sz="12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45170" y="1758950"/>
            <a:ext cx="3421380" cy="42665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建设项目名称：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宝鸡市金台区卧龙寺片区（雍华府学仕颂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C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地块）棚户区改造项目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10</a:t>
            </a:r>
            <a:r>
              <a:rPr 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12#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、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13#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标准粗黑" panose="02000503000000000000" charset="-122"/>
              </a:rPr>
              <a:t>住宅楼住宅楼建设工程规划许可证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标准粗黑" panose="02000503000000000000" charset="-122"/>
            </a:endParaRPr>
          </a:p>
          <a:p>
            <a:pPr algn="ctr"/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项目建设单位名称：宝鸡市得隆房地产开发有限公司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建设位置：</a:t>
            </a:r>
            <a:r>
              <a:rPr 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宝鸡市金台区朝阳路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7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号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 algn="just" fontAlgn="auto">
              <a:lnSpc>
                <a:spcPct val="150000"/>
              </a:lnSpc>
            </a:pP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10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#住宅楼：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22796.15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12#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住宅楼：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28781.20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㎡；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13#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住宅楼</a:t>
            </a:r>
            <a:r>
              <a:rPr lang="en-US" altLang="zh-CN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28721.51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㎡</a:t>
            </a:r>
            <a:r>
              <a:rPr lang="zh-CN" altLang="en-US" sz="1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lang="zh-CN" altLang="en-US" sz="140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4" name="图片 13" descr="宝鸡市金台区卧龙寺片区（雍华府学仕颂C地块）棚户区改造项目10#、12#、13#住宅楼住宅楼建设工程规划许可证"/>
          <p:cNvPicPr>
            <a:picLocks noChangeAspect="1"/>
          </p:cNvPicPr>
          <p:nvPr/>
        </p:nvPicPr>
        <p:blipFill>
          <a:blip r:embed="rId1"/>
          <a:srcRect l="6506"/>
          <a:stretch>
            <a:fillRect/>
          </a:stretch>
        </p:blipFill>
        <p:spPr>
          <a:xfrm rot="16200000">
            <a:off x="1715135" y="511175"/>
            <a:ext cx="4928235" cy="702818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227</Words>
  <Application>WPS 演示</Application>
  <PresentationFormat>宽屏</PresentationFormat>
  <Paragraphs>15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1" baseType="lpstr">
      <vt:lpstr>Arial</vt:lpstr>
      <vt:lpstr>宋体</vt:lpstr>
      <vt:lpstr>Wingdings</vt:lpstr>
      <vt:lpstr>Wingdings</vt:lpstr>
      <vt:lpstr>黑体</vt:lpstr>
      <vt:lpstr>标准粗黑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NICK</cp:lastModifiedBy>
  <cp:revision>189</cp:revision>
  <dcterms:created xsi:type="dcterms:W3CDTF">2019-06-19T02:08:00Z</dcterms:created>
  <dcterms:modified xsi:type="dcterms:W3CDTF">2026-08-21T02:09:32Z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68CE5FE423BB4C68BD0F352885DEFB78_13</vt:lpwstr>
  </property>
</Properties>
</file>