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11#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l"/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11#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住宅楼建设工程规划许可证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22796.15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0" name="图片 9" descr="11#住宅楼建设工程规划许可证"/>
          <p:cNvPicPr>
            <a:picLocks noChangeAspect="1"/>
          </p:cNvPicPr>
          <p:nvPr/>
        </p:nvPicPr>
        <p:blipFill>
          <a:blip r:embed="rId1"/>
          <a:srcRect l="4716" t="8463" r="9222" b="2583"/>
          <a:stretch>
            <a:fillRect/>
          </a:stretch>
        </p:blipFill>
        <p:spPr>
          <a:xfrm rot="16200000">
            <a:off x="1626235" y="591185"/>
            <a:ext cx="4998720" cy="68897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WPS 演示</Application>
  <PresentationFormat>宽屏</PresentationFormat>
  <Paragraphs>16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185</cp:revision>
  <dcterms:created xsi:type="dcterms:W3CDTF">2019-06-19T02:08:00Z</dcterms:created>
  <dcterms:modified xsi:type="dcterms:W3CDTF">2026-08-21T01:58:40Z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5C9523D9811C4CE98A157FF067431765_13</vt:lpwstr>
  </property>
</Properties>
</file>