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r>
              <a:rPr 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17#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商住楼、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18#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19#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商业楼建设工程规划许可证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l"/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17#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商住楼、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18#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19#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商业楼建设工程规划许可证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项目建设单位名称：宝鸡市得隆房地产开发有限公司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</a:t>
            </a:r>
            <a:r>
              <a:rPr 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宝鸡市金台区朝阳路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#商住楼：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28112.07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#商业楼：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2725.43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19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#商业楼：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204.3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9" name="图片 8" descr="宝鸡市金台区卧龙寺片区（雍华府学仕颂C地块）棚户区改造项目17#商住楼、18#、19#商业楼建设工程规划许可证"/>
          <p:cNvPicPr>
            <a:picLocks noChangeAspect="1"/>
          </p:cNvPicPr>
          <p:nvPr/>
        </p:nvPicPr>
        <p:blipFill>
          <a:blip r:embed="rId1"/>
          <a:srcRect r="7432"/>
          <a:stretch>
            <a:fillRect/>
          </a:stretch>
        </p:blipFill>
        <p:spPr>
          <a:xfrm rot="16200000">
            <a:off x="1888490" y="447040"/>
            <a:ext cx="4947920" cy="712660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WPS 演示</Application>
  <PresentationFormat>宽屏</PresentationFormat>
  <Paragraphs>16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184</cp:revision>
  <dcterms:created xsi:type="dcterms:W3CDTF">2019-06-19T02:08:00Z</dcterms:created>
  <dcterms:modified xsi:type="dcterms:W3CDTF">2026-08-21T01:55:33Z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D6E46399BADA477D82D9760283F71B13_13</vt:lpwstr>
  </property>
</Properties>
</file>