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20#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楼、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21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大门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22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楼及地下车库建设工程规划许可证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宝鸡市金台区卧龙寺片区（雍华府学仕颂C地块）棚户区改造项目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20#楼、21#大门、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22#楼及地下车库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just">
              <a:lnSpc>
                <a:spcPct val="150000"/>
              </a:lnSpc>
              <a:buClrTx/>
              <a:buSzTx/>
              <a:buFontTx/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项目建设单位名称：宝鸡市得隆房地产开发有限公司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</a:t>
            </a:r>
            <a:r>
              <a:rPr 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宝鸡市金台区朝阳路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2382.59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#大门：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126.81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22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3598.18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㎡；地下车库：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45309.6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" name="图片 7" descr="4bcf5324cfab5191bba60ec1db48f541"/>
          <p:cNvPicPr>
            <a:picLocks noChangeAspect="1"/>
          </p:cNvPicPr>
          <p:nvPr/>
        </p:nvPicPr>
        <p:blipFill>
          <a:blip r:embed="rId1"/>
          <a:srcRect r="6790"/>
          <a:stretch>
            <a:fillRect/>
          </a:stretch>
        </p:blipFill>
        <p:spPr>
          <a:xfrm rot="16200000">
            <a:off x="1592580" y="471805"/>
            <a:ext cx="4952365" cy="708406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WPS 演示</Application>
  <PresentationFormat>宽屏</PresentationFormat>
  <Paragraphs>16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183</cp:revision>
  <dcterms:created xsi:type="dcterms:W3CDTF">2019-06-19T02:08:00Z</dcterms:created>
  <dcterms:modified xsi:type="dcterms:W3CDTF">2026-08-21T01:50:58Z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1EFAA937550E4B58B80C50AB16E42A78_13</vt:lpwstr>
  </property>
</Properties>
</file>